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8" r:id="rId6"/>
    <p:sldId id="259" r:id="rId7"/>
    <p:sldId id="262" r:id="rId8"/>
    <p:sldId id="263" r:id="rId9"/>
    <p:sldId id="264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66" r:id="rId22"/>
    <p:sldId id="278" r:id="rId23"/>
    <p:sldId id="279" r:id="rId24"/>
    <p:sldId id="280" r:id="rId25"/>
    <p:sldId id="281" r:id="rId26"/>
    <p:sldId id="288" r:id="rId27"/>
    <p:sldId id="282" r:id="rId28"/>
    <p:sldId id="285" r:id="rId29"/>
    <p:sldId id="283" r:id="rId30"/>
    <p:sldId id="284" r:id="rId31"/>
    <p:sldId id="286" r:id="rId32"/>
    <p:sldId id="287" r:id="rId33"/>
    <p:sldId id="289" r:id="rId34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777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FDD7BB-4F63-4F89-8B43-A29585240359}" v="1" dt="2022-03-07T10:56:56.2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71" autoAdjust="0"/>
  </p:normalViewPr>
  <p:slideViewPr>
    <p:cSldViewPr>
      <p:cViewPr varScale="1">
        <p:scale>
          <a:sx n="81" d="100"/>
          <a:sy n="81" d="100"/>
        </p:scale>
        <p:origin x="1502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naryo Winardi" userId="e926afac-ad4e-4a38-ade2-af96935b0860" providerId="ADAL" clId="{AFFDD7BB-4F63-4F89-8B43-A29585240359}"/>
    <pc:docChg chg="undo custSel delSld modSld">
      <pc:chgData name="Sunaryo Winardi" userId="e926afac-ad4e-4a38-ade2-af96935b0860" providerId="ADAL" clId="{AFFDD7BB-4F63-4F89-8B43-A29585240359}" dt="2022-03-07T10:59:56.490" v="434" actId="20577"/>
      <pc:docMkLst>
        <pc:docMk/>
      </pc:docMkLst>
      <pc:sldChg chg="addSp delSp modSp mod">
        <pc:chgData name="Sunaryo Winardi" userId="e926afac-ad4e-4a38-ade2-af96935b0860" providerId="ADAL" clId="{AFFDD7BB-4F63-4F89-8B43-A29585240359}" dt="2022-03-07T10:57:10.412" v="292" actId="20577"/>
        <pc:sldMkLst>
          <pc:docMk/>
          <pc:sldMk cId="1045483318" sldId="256"/>
        </pc:sldMkLst>
        <pc:spChg chg="mod">
          <ac:chgData name="Sunaryo Winardi" userId="e926afac-ad4e-4a38-ade2-af96935b0860" providerId="ADAL" clId="{AFFDD7BB-4F63-4F89-8B43-A29585240359}" dt="2022-03-06T08:01:54.240" v="173" actId="20577"/>
          <ac:spMkLst>
            <pc:docMk/>
            <pc:sldMk cId="1045483318" sldId="256"/>
            <ac:spMk id="2" creationId="{00000000-0000-0000-0000-000000000000}"/>
          </ac:spMkLst>
        </pc:spChg>
        <pc:spChg chg="del">
          <ac:chgData name="Sunaryo Winardi" userId="e926afac-ad4e-4a38-ade2-af96935b0860" providerId="ADAL" clId="{AFFDD7BB-4F63-4F89-8B43-A29585240359}" dt="2022-03-06T08:01:57.348" v="174" actId="478"/>
          <ac:spMkLst>
            <pc:docMk/>
            <pc:sldMk cId="1045483318" sldId="256"/>
            <ac:spMk id="3" creationId="{00000000-0000-0000-0000-000000000000}"/>
          </ac:spMkLst>
        </pc:spChg>
        <pc:spChg chg="add mod">
          <ac:chgData name="Sunaryo Winardi" userId="e926afac-ad4e-4a38-ade2-af96935b0860" providerId="ADAL" clId="{AFFDD7BB-4F63-4F89-8B43-A29585240359}" dt="2022-03-07T10:57:10.412" v="292" actId="20577"/>
          <ac:spMkLst>
            <pc:docMk/>
            <pc:sldMk cId="1045483318" sldId="256"/>
            <ac:spMk id="4" creationId="{2DF7B842-12DC-48F2-828B-DE9CE896542F}"/>
          </ac:spMkLst>
        </pc:spChg>
        <pc:spChg chg="mod">
          <ac:chgData name="Sunaryo Winardi" userId="e926afac-ad4e-4a38-ade2-af96935b0860" providerId="ADAL" clId="{AFFDD7BB-4F63-4F89-8B43-A29585240359}" dt="2022-03-06T08:01:46.817" v="159" actId="20577"/>
          <ac:spMkLst>
            <pc:docMk/>
            <pc:sldMk cId="1045483318" sldId="256"/>
            <ac:spMk id="5" creationId="{00000000-0000-0000-0000-000000000000}"/>
          </ac:spMkLst>
        </pc:spChg>
        <pc:spChg chg="add del mod">
          <ac:chgData name="Sunaryo Winardi" userId="e926afac-ad4e-4a38-ade2-af96935b0860" providerId="ADAL" clId="{AFFDD7BB-4F63-4F89-8B43-A29585240359}" dt="2022-03-06T08:01:59.793" v="175" actId="478"/>
          <ac:spMkLst>
            <pc:docMk/>
            <pc:sldMk cId="1045483318" sldId="256"/>
            <ac:spMk id="6" creationId="{41966101-D018-4BF5-9511-469515C12017}"/>
          </ac:spMkLst>
        </pc:spChg>
      </pc:sldChg>
      <pc:sldChg chg="del">
        <pc:chgData name="Sunaryo Winardi" userId="e926afac-ad4e-4a38-ade2-af96935b0860" providerId="ADAL" clId="{AFFDD7BB-4F63-4F89-8B43-A29585240359}" dt="2022-03-06T08:02:06.247" v="176" actId="47"/>
        <pc:sldMkLst>
          <pc:docMk/>
          <pc:sldMk cId="1817183081" sldId="257"/>
        </pc:sldMkLst>
      </pc:sldChg>
      <pc:sldChg chg="modSp mod">
        <pc:chgData name="Sunaryo Winardi" userId="e926afac-ad4e-4a38-ade2-af96935b0860" providerId="ADAL" clId="{AFFDD7BB-4F63-4F89-8B43-A29585240359}" dt="2022-03-06T08:01:28.497" v="138" actId="20577"/>
        <pc:sldMkLst>
          <pc:docMk/>
          <pc:sldMk cId="1692292139" sldId="258"/>
        </pc:sldMkLst>
        <pc:spChg chg="mod">
          <ac:chgData name="Sunaryo Winardi" userId="e926afac-ad4e-4a38-ade2-af96935b0860" providerId="ADAL" clId="{AFFDD7BB-4F63-4F89-8B43-A29585240359}" dt="2022-03-06T08:01:04.206" v="40" actId="20577"/>
          <ac:spMkLst>
            <pc:docMk/>
            <pc:sldMk cId="1692292139" sldId="258"/>
            <ac:spMk id="2" creationId="{00000000-0000-0000-0000-000000000000}"/>
          </ac:spMkLst>
        </pc:spChg>
        <pc:spChg chg="mod">
          <ac:chgData name="Sunaryo Winardi" userId="e926afac-ad4e-4a38-ade2-af96935b0860" providerId="ADAL" clId="{AFFDD7BB-4F63-4F89-8B43-A29585240359}" dt="2022-03-06T08:01:28.497" v="138" actId="20577"/>
          <ac:spMkLst>
            <pc:docMk/>
            <pc:sldMk cId="1692292139" sldId="258"/>
            <ac:spMk id="3" creationId="{00000000-0000-0000-0000-000000000000}"/>
          </ac:spMkLst>
        </pc:spChg>
      </pc:sldChg>
      <pc:sldChg chg="modSp mod">
        <pc:chgData name="Sunaryo Winardi" userId="e926afac-ad4e-4a38-ade2-af96935b0860" providerId="ADAL" clId="{AFFDD7BB-4F63-4F89-8B43-A29585240359}" dt="2022-03-07T10:58:09.735" v="295" actId="20577"/>
        <pc:sldMkLst>
          <pc:docMk/>
          <pc:sldMk cId="4270108625" sldId="259"/>
        </pc:sldMkLst>
        <pc:spChg chg="mod">
          <ac:chgData name="Sunaryo Winardi" userId="e926afac-ad4e-4a38-ade2-af96935b0860" providerId="ADAL" clId="{AFFDD7BB-4F63-4F89-8B43-A29585240359}" dt="2022-03-07T10:58:09.735" v="295" actId="20577"/>
          <ac:spMkLst>
            <pc:docMk/>
            <pc:sldMk cId="4270108625" sldId="259"/>
            <ac:spMk id="3" creationId="{00000000-0000-0000-0000-000000000000}"/>
          </ac:spMkLst>
        </pc:spChg>
      </pc:sldChg>
      <pc:sldChg chg="del">
        <pc:chgData name="Sunaryo Winardi" userId="e926afac-ad4e-4a38-ade2-af96935b0860" providerId="ADAL" clId="{AFFDD7BB-4F63-4F89-8B43-A29585240359}" dt="2022-03-06T08:00:55.221" v="38" actId="47"/>
        <pc:sldMkLst>
          <pc:docMk/>
          <pc:sldMk cId="4073052481" sldId="260"/>
        </pc:sldMkLst>
      </pc:sldChg>
      <pc:sldChg chg="del">
        <pc:chgData name="Sunaryo Winardi" userId="e926afac-ad4e-4a38-ade2-af96935b0860" providerId="ADAL" clId="{AFFDD7BB-4F63-4F89-8B43-A29585240359}" dt="2022-03-06T08:00:57.391" v="39" actId="47"/>
        <pc:sldMkLst>
          <pc:docMk/>
          <pc:sldMk cId="1162138651" sldId="261"/>
        </pc:sldMkLst>
      </pc:sldChg>
      <pc:sldChg chg="modSp mod">
        <pc:chgData name="Sunaryo Winardi" userId="e926afac-ad4e-4a38-ade2-af96935b0860" providerId="ADAL" clId="{AFFDD7BB-4F63-4F89-8B43-A29585240359}" dt="2022-03-07T10:59:56.490" v="434" actId="20577"/>
        <pc:sldMkLst>
          <pc:docMk/>
          <pc:sldMk cId="2794021280" sldId="262"/>
        </pc:sldMkLst>
        <pc:spChg chg="mod">
          <ac:chgData name="Sunaryo Winardi" userId="e926afac-ad4e-4a38-ade2-af96935b0860" providerId="ADAL" clId="{AFFDD7BB-4F63-4F89-8B43-A29585240359}" dt="2022-03-07T10:59:56.490" v="434" actId="20577"/>
          <ac:spMkLst>
            <pc:docMk/>
            <pc:sldMk cId="2794021280" sldId="262"/>
            <ac:spMk id="3" creationId="{00000000-0000-0000-0000-000000000000}"/>
          </ac:spMkLst>
        </pc:spChg>
      </pc:sldChg>
      <pc:sldChg chg="modSp mod">
        <pc:chgData name="Sunaryo Winardi" userId="e926afac-ad4e-4a38-ade2-af96935b0860" providerId="ADAL" clId="{AFFDD7BB-4F63-4F89-8B43-A29585240359}" dt="2022-03-06T08:02:48.697" v="252" actId="20577"/>
        <pc:sldMkLst>
          <pc:docMk/>
          <pc:sldMk cId="1729337602" sldId="263"/>
        </pc:sldMkLst>
        <pc:spChg chg="mod">
          <ac:chgData name="Sunaryo Winardi" userId="e926afac-ad4e-4a38-ade2-af96935b0860" providerId="ADAL" clId="{AFFDD7BB-4F63-4F89-8B43-A29585240359}" dt="2022-03-06T08:02:48.697" v="252" actId="20577"/>
          <ac:spMkLst>
            <pc:docMk/>
            <pc:sldMk cId="1729337602" sldId="263"/>
            <ac:spMk id="3" creationId="{00000000-0000-0000-0000-000000000000}"/>
          </ac:spMkLst>
        </pc:spChg>
      </pc:sldChg>
      <pc:sldChg chg="modSp mod">
        <pc:chgData name="Sunaryo Winardi" userId="e926afac-ad4e-4a38-ade2-af96935b0860" providerId="ADAL" clId="{AFFDD7BB-4F63-4F89-8B43-A29585240359}" dt="2022-03-06T08:02:54.289" v="262" actId="20577"/>
        <pc:sldMkLst>
          <pc:docMk/>
          <pc:sldMk cId="1416961589" sldId="264"/>
        </pc:sldMkLst>
        <pc:spChg chg="mod">
          <ac:chgData name="Sunaryo Winardi" userId="e926afac-ad4e-4a38-ade2-af96935b0860" providerId="ADAL" clId="{AFFDD7BB-4F63-4F89-8B43-A29585240359}" dt="2022-03-06T08:02:54.289" v="262" actId="20577"/>
          <ac:spMkLst>
            <pc:docMk/>
            <pc:sldMk cId="1416961589" sldId="264"/>
            <ac:spMk id="3" creationId="{00000000-0000-0000-0000-000000000000}"/>
          </ac:spMkLst>
        </pc:spChg>
      </pc:sldChg>
      <pc:sldChg chg="modSp mod">
        <pc:chgData name="Sunaryo Winardi" userId="e926afac-ad4e-4a38-ade2-af96935b0860" providerId="ADAL" clId="{AFFDD7BB-4F63-4F89-8B43-A29585240359}" dt="2022-03-06T08:00:52.049" v="37" actId="20577"/>
        <pc:sldMkLst>
          <pc:docMk/>
          <pc:sldMk cId="23108767" sldId="266"/>
        </pc:sldMkLst>
        <pc:spChg chg="mod">
          <ac:chgData name="Sunaryo Winardi" userId="e926afac-ad4e-4a38-ade2-af96935b0860" providerId="ADAL" clId="{AFFDD7BB-4F63-4F89-8B43-A29585240359}" dt="2022-03-06T08:00:52.049" v="37" actId="20577"/>
          <ac:spMkLst>
            <pc:docMk/>
            <pc:sldMk cId="23108767" sldId="266"/>
            <ac:spMk id="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2DE77-3799-42D4-8C70-B12CF9CA79BC}" type="datetimeFigureOut">
              <a:rPr lang="id-ID" smtClean="0"/>
              <a:t>30/03/2022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A1B42-DFD8-4A00-B004-583E8970E45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7839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2DE77-3799-42D4-8C70-B12CF9CA79BC}" type="datetimeFigureOut">
              <a:rPr lang="id-ID" smtClean="0"/>
              <a:t>30/03/2022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A1B42-DFD8-4A00-B004-583E8970E45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94992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2DE77-3799-42D4-8C70-B12CF9CA79BC}" type="datetimeFigureOut">
              <a:rPr lang="id-ID" smtClean="0"/>
              <a:t>30/03/2022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A1B42-DFD8-4A00-B004-583E8970E45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41954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2DE77-3799-42D4-8C70-B12CF9CA79BC}" type="datetimeFigureOut">
              <a:rPr lang="id-ID" smtClean="0"/>
              <a:t>30/03/2022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A1B42-DFD8-4A00-B004-583E8970E45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58375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2DE77-3799-42D4-8C70-B12CF9CA79BC}" type="datetimeFigureOut">
              <a:rPr lang="id-ID" smtClean="0"/>
              <a:t>30/03/2022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A1B42-DFD8-4A00-B004-583E8970E45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35245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2DE77-3799-42D4-8C70-B12CF9CA79BC}" type="datetimeFigureOut">
              <a:rPr lang="id-ID" smtClean="0"/>
              <a:t>30/03/2022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A1B42-DFD8-4A00-B004-583E8970E45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21138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2DE77-3799-42D4-8C70-B12CF9CA79BC}" type="datetimeFigureOut">
              <a:rPr lang="id-ID" smtClean="0"/>
              <a:t>30/03/2022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A1B42-DFD8-4A00-B004-583E8970E45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24406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2DE77-3799-42D4-8C70-B12CF9CA79BC}" type="datetimeFigureOut">
              <a:rPr lang="id-ID" smtClean="0"/>
              <a:t>30/03/2022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A1B42-DFD8-4A00-B004-583E8970E45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96580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2DE77-3799-42D4-8C70-B12CF9CA79BC}" type="datetimeFigureOut">
              <a:rPr lang="id-ID" smtClean="0"/>
              <a:t>30/03/2022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A1B42-DFD8-4A00-B004-583E8970E45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60852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2DE77-3799-42D4-8C70-B12CF9CA79BC}" type="datetimeFigureOut">
              <a:rPr lang="id-ID" smtClean="0"/>
              <a:t>30/03/2022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A1B42-DFD8-4A00-B004-583E8970E45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16822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2DE77-3799-42D4-8C70-B12CF9CA79BC}" type="datetimeFigureOut">
              <a:rPr lang="id-ID" smtClean="0"/>
              <a:t>30/03/2022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A1B42-DFD8-4A00-B004-583E8970E45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92411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2DE77-3799-42D4-8C70-B12CF9CA79BC}" type="datetimeFigureOut">
              <a:rPr lang="id-ID" smtClean="0"/>
              <a:t>30/03/2022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A1B42-DFD8-4A00-B004-583E8970E45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29764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50777A"/>
                </a:solidFill>
              </a:rPr>
              <a:t>Visser</a:t>
            </a:r>
            <a:endParaRPr lang="id-ID" b="1" dirty="0">
              <a:solidFill>
                <a:srgbClr val="5077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7704" y="1744876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La Carte</a:t>
            </a:r>
            <a:endParaRPr lang="id-ID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F7B842-12DC-48F2-828B-DE9CE896542F}"/>
              </a:ext>
            </a:extLst>
          </p:cNvPr>
          <p:cNvSpPr txBox="1"/>
          <p:nvPr/>
        </p:nvSpPr>
        <p:spPr>
          <a:xfrm>
            <a:off x="1907704" y="3755166"/>
            <a:ext cx="540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Nama </a:t>
            </a:r>
            <a:r>
              <a:rPr lang="en-US" sz="2400" dirty="0" err="1"/>
              <a:t>Anggota</a:t>
            </a:r>
            <a:r>
              <a:rPr lang="en-US" sz="2400" dirty="0"/>
              <a:t>:</a:t>
            </a:r>
          </a:p>
          <a:p>
            <a:pPr algn="ctr"/>
            <a:r>
              <a:rPr lang="en-US" sz="2400" b="0" i="0" dirty="0">
                <a:effectLst/>
                <a:latin typeface="Segoe UI" panose="020B0502040204020203" pitchFamily="34" charset="0"/>
              </a:rPr>
              <a:t>201110023 - Ananda Putra Brahmana</a:t>
            </a:r>
            <a:br>
              <a:rPr lang="en-US" sz="2400" b="0" i="0" dirty="0">
                <a:effectLst/>
                <a:latin typeface="Segoe UI" panose="020B0502040204020203" pitchFamily="34" charset="0"/>
              </a:rPr>
            </a:br>
            <a:r>
              <a:rPr lang="en-US" sz="2400" b="0" i="0" dirty="0">
                <a:effectLst/>
                <a:latin typeface="Segoe UI" panose="020B0502040204020203" pitchFamily="34" charset="0"/>
              </a:rPr>
              <a:t>201111834 - Karina </a:t>
            </a:r>
            <a:r>
              <a:rPr lang="en-US" sz="2400" b="0" i="0" dirty="0" err="1">
                <a:effectLst/>
                <a:latin typeface="Segoe UI" panose="020B0502040204020203" pitchFamily="34" charset="0"/>
              </a:rPr>
              <a:t>Mannita</a:t>
            </a:r>
            <a:r>
              <a:rPr lang="en-US" sz="2400" b="0" i="0" dirty="0">
                <a:effectLst/>
                <a:latin typeface="Segoe UI" panose="020B0502040204020203" pitchFamily="34" charset="0"/>
              </a:rPr>
              <a:t> Tarigan</a:t>
            </a:r>
            <a:br>
              <a:rPr lang="en-US" sz="2400" b="0" i="0" dirty="0">
                <a:effectLst/>
                <a:latin typeface="Segoe UI" panose="020B0502040204020203" pitchFamily="34" charset="0"/>
              </a:rPr>
            </a:br>
            <a:r>
              <a:rPr lang="en-US" sz="2400" b="0" i="0" dirty="0">
                <a:effectLst/>
                <a:latin typeface="Segoe UI" panose="020B0502040204020203" pitchFamily="34" charset="0"/>
              </a:rPr>
              <a:t>201112388 - Muhammad Noor Hakim</a:t>
            </a:r>
          </a:p>
        </p:txBody>
      </p:sp>
    </p:spTree>
    <p:extLst>
      <p:ext uri="{BB962C8B-B14F-4D97-AF65-F5344CB8AC3E}">
        <p14:creationId xmlns:p14="http://schemas.microsoft.com/office/powerpoint/2010/main" val="1045483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Cart</a:t>
            </a:r>
            <a:endParaRPr lang="en-US" sz="44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Menampilkan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seluruh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alat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pancing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yang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ditambahkan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oleh user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serta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dapat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menghapus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atau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pun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mengedit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jumlah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yang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dipesan</a:t>
            </a:r>
            <a:endParaRPr lang="en-US" sz="32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642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Search</a:t>
            </a:r>
            <a:endParaRPr lang="en-US" sz="44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User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dapat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mencari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tempat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pemancingan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toko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alat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pancing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, dan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produk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yang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dijual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berdarkan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nama</a:t>
            </a:r>
            <a:endParaRPr lang="en-US" sz="32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710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Filter</a:t>
            </a:r>
            <a:endParaRPr lang="en-US" sz="44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User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dapat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menyaring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apa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yang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ingin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dia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cari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berdasarkan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apa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yang di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pilih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oleh user</a:t>
            </a:r>
            <a:endParaRPr lang="en-US" sz="32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42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E068D-506A-46E3-9E3E-D11F44964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A68E3-6FAB-4885-A6DF-954AD0861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User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dapat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mencari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tempat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pemancingan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berdasarkan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kategori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User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dapat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membeli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alat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pancing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berdasarkan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kategori</a:t>
            </a:r>
            <a:endParaRPr lang="en-ID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596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E068D-506A-46E3-9E3E-D11F44964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Payment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A68E3-6FAB-4885-A6DF-954AD0861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Dapat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membayar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dengan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menggunakan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beberapa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opsi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yang kami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sediakan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endParaRPr lang="en-ID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949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E068D-506A-46E3-9E3E-D11F44964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A68E3-6FAB-4885-A6DF-954AD0861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Informasi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mengenai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user yang login pada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aplikasi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kami </a:t>
            </a:r>
            <a:endParaRPr lang="en-ID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248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E068D-506A-46E3-9E3E-D11F44964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A68E3-6FAB-4885-A6DF-954AD0861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Rekomendasi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yang kami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berikan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kepada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user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berdasarkan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review and rating yang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diberikan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oleh user lain </a:t>
            </a:r>
            <a:endParaRPr lang="en-ID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824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E068D-506A-46E3-9E3E-D11F44964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History 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A68E3-6FAB-4885-A6DF-954AD0861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Merupakan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history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dari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apa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yang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telah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dibeli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ataupun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dipesan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user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melalui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aplikasi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kami </a:t>
            </a:r>
            <a:endParaRPr lang="en-ID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739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Visual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5039F1-3870-4C98-8CEA-CBB0D07B4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30" y="1409024"/>
            <a:ext cx="8286570" cy="46036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51C0A0-1B96-47A0-837B-5D7697CA5AD6}"/>
              </a:ext>
            </a:extLst>
          </p:cNvPr>
          <p:cNvSpPr txBox="1"/>
          <p:nvPr/>
        </p:nvSpPr>
        <p:spPr>
          <a:xfrm>
            <a:off x="323528" y="1048306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Splash Screen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E77639-AF30-4A70-A990-33656CE5C9C2}"/>
              </a:ext>
            </a:extLst>
          </p:cNvPr>
          <p:cNvSpPr txBox="1"/>
          <p:nvPr/>
        </p:nvSpPr>
        <p:spPr>
          <a:xfrm>
            <a:off x="3203848" y="1048306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Login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B61B06-7731-48F6-981B-3E6430F91F72}"/>
              </a:ext>
            </a:extLst>
          </p:cNvPr>
          <p:cNvSpPr txBox="1"/>
          <p:nvPr/>
        </p:nvSpPr>
        <p:spPr>
          <a:xfrm>
            <a:off x="6084168" y="1060687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Register</a:t>
            </a:r>
          </a:p>
        </p:txBody>
      </p:sp>
    </p:spTree>
    <p:extLst>
      <p:ext uri="{BB962C8B-B14F-4D97-AF65-F5344CB8AC3E}">
        <p14:creationId xmlns:p14="http://schemas.microsoft.com/office/powerpoint/2010/main" val="23108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2379379-291E-4DB7-AB72-3F02D01A8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981" y="548680"/>
            <a:ext cx="6904037" cy="588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E2C234-6C4E-4BCE-A4EF-B32D4ACF2093}"/>
              </a:ext>
            </a:extLst>
          </p:cNvPr>
          <p:cNvSpPr txBox="1"/>
          <p:nvPr/>
        </p:nvSpPr>
        <p:spPr>
          <a:xfrm>
            <a:off x="1115865" y="191837"/>
            <a:ext cx="1345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Verification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F4D0FA-185F-4E1E-B01D-BE695615878A}"/>
              </a:ext>
            </a:extLst>
          </p:cNvPr>
          <p:cNvSpPr txBox="1"/>
          <p:nvPr/>
        </p:nvSpPr>
        <p:spPr>
          <a:xfrm>
            <a:off x="4601545" y="20432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Forgot Password</a:t>
            </a:r>
          </a:p>
        </p:txBody>
      </p:sp>
    </p:spTree>
    <p:extLst>
      <p:ext uri="{BB962C8B-B14F-4D97-AF65-F5344CB8AC3E}">
        <p14:creationId xmlns:p14="http://schemas.microsoft.com/office/powerpoint/2010/main" val="66603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Background</a:t>
            </a:r>
            <a:r>
              <a:rPr lang="id-ID" dirty="0"/>
              <a:t> </a:t>
            </a:r>
            <a:r>
              <a:rPr lang="id-ID" dirty="0" err="1"/>
              <a:t>Story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Memancing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adalah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hobi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yang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cukup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disenangi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di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kalangan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remaja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ataupun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orangtua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seringkali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memancing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tidak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dapat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dilakukan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karna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terhalangnya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informasi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tentang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lokasi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atau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pun event-event yang di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selenggarakan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. Oleh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karena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itu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kami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membuat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aplikasi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tentang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memancing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untuk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mengetahui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informasi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lokasi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memancing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event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apa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yang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sedang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dilakukan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ataupun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yang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akan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datang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dan di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dalam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aplikasi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kami juga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menyediakan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agar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dapat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membeli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peralatan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memancing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seperti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umpan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alat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pancing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dsb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id-ID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292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87FD03E-8BD7-4200-ABF4-64FD623DD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68" y="960297"/>
            <a:ext cx="8748464" cy="49374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BC541C-866C-4EAF-B0F4-E08C1CBC739F}"/>
              </a:ext>
            </a:extLst>
          </p:cNvPr>
          <p:cNvSpPr txBox="1"/>
          <p:nvPr/>
        </p:nvSpPr>
        <p:spPr>
          <a:xfrm>
            <a:off x="107504" y="595504"/>
            <a:ext cx="120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Search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179986-650C-4C2E-8DCB-B47A4FAA9A89}"/>
              </a:ext>
            </a:extLst>
          </p:cNvPr>
          <p:cNvSpPr txBox="1"/>
          <p:nvPr/>
        </p:nvSpPr>
        <p:spPr>
          <a:xfrm>
            <a:off x="3174539" y="590965"/>
            <a:ext cx="120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Near You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D3401B-221B-405E-BF04-D3BDA7BB46B4}"/>
              </a:ext>
            </a:extLst>
          </p:cNvPr>
          <p:cNvSpPr txBox="1"/>
          <p:nvPr/>
        </p:nvSpPr>
        <p:spPr>
          <a:xfrm>
            <a:off x="6156176" y="590965"/>
            <a:ext cx="196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Near You (Address)</a:t>
            </a:r>
          </a:p>
        </p:txBody>
      </p:sp>
    </p:spTree>
    <p:extLst>
      <p:ext uri="{BB962C8B-B14F-4D97-AF65-F5344CB8AC3E}">
        <p14:creationId xmlns:p14="http://schemas.microsoft.com/office/powerpoint/2010/main" val="780807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DE668B7-3916-4B06-A115-2EAB042F8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72" y="1268760"/>
            <a:ext cx="8676456" cy="38777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F52260-0D57-4A7B-AEF1-A7D3ED0D68CF}"/>
              </a:ext>
            </a:extLst>
          </p:cNvPr>
          <p:cNvSpPr txBox="1"/>
          <p:nvPr/>
        </p:nvSpPr>
        <p:spPr>
          <a:xfrm>
            <a:off x="233772" y="1265694"/>
            <a:ext cx="1889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Sort Recommendation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72C7D7-EC0F-4F2C-9C0D-FB927496E043}"/>
              </a:ext>
            </a:extLst>
          </p:cNvPr>
          <p:cNvSpPr txBox="1"/>
          <p:nvPr/>
        </p:nvSpPr>
        <p:spPr>
          <a:xfrm>
            <a:off x="1979712" y="896362"/>
            <a:ext cx="2331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Recommendation 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DC6597-2C8D-4BE5-8688-90B05C8DC308}"/>
              </a:ext>
            </a:extLst>
          </p:cNvPr>
          <p:cNvSpPr txBox="1"/>
          <p:nvPr/>
        </p:nvSpPr>
        <p:spPr>
          <a:xfrm>
            <a:off x="4351285" y="896362"/>
            <a:ext cx="2331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Event Page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6857A5-D67E-4D8B-BD3A-C9200172A627}"/>
              </a:ext>
            </a:extLst>
          </p:cNvPr>
          <p:cNvSpPr txBox="1"/>
          <p:nvPr/>
        </p:nvSpPr>
        <p:spPr>
          <a:xfrm>
            <a:off x="6682671" y="893296"/>
            <a:ext cx="2331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Weight Page (promo)</a:t>
            </a:r>
          </a:p>
        </p:txBody>
      </p:sp>
    </p:spTree>
    <p:extLst>
      <p:ext uri="{BB962C8B-B14F-4D97-AF65-F5344CB8AC3E}">
        <p14:creationId xmlns:p14="http://schemas.microsoft.com/office/powerpoint/2010/main" val="3391628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04C237E-A746-4B08-8BEC-8657AFF7D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736" y="404664"/>
            <a:ext cx="7112528" cy="63250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C90499-441B-4A09-9ED5-ADC27A0F6153}"/>
              </a:ext>
            </a:extLst>
          </p:cNvPr>
          <p:cNvSpPr txBox="1"/>
          <p:nvPr/>
        </p:nvSpPr>
        <p:spPr>
          <a:xfrm>
            <a:off x="899592" y="60250"/>
            <a:ext cx="2376264" cy="376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Time Page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CDC18A-1D47-4DD3-8F33-60443B494B48}"/>
              </a:ext>
            </a:extLst>
          </p:cNvPr>
          <p:cNvSpPr txBox="1"/>
          <p:nvPr/>
        </p:nvSpPr>
        <p:spPr>
          <a:xfrm>
            <a:off x="3419872" y="60250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Event Details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B6419E-8443-4768-8D9A-14F5350F3CFD}"/>
              </a:ext>
            </a:extLst>
          </p:cNvPr>
          <p:cNvSpPr txBox="1"/>
          <p:nvPr/>
        </p:nvSpPr>
        <p:spPr>
          <a:xfrm>
            <a:off x="5724128" y="35332"/>
            <a:ext cx="2331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Visser Details</a:t>
            </a:r>
          </a:p>
        </p:txBody>
      </p:sp>
    </p:spTree>
    <p:extLst>
      <p:ext uri="{BB962C8B-B14F-4D97-AF65-F5344CB8AC3E}">
        <p14:creationId xmlns:p14="http://schemas.microsoft.com/office/powerpoint/2010/main" val="4034767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6E51AD-3D93-4137-A0CD-CB4E05840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51" y="740538"/>
            <a:ext cx="2946589" cy="52383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4A721E-AE5E-4ABD-93C6-5BD431BE9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919" y="724639"/>
            <a:ext cx="2478162" cy="54726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4C9F3F-4A72-4BE7-8DBB-3792029DC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168" y="724639"/>
            <a:ext cx="2596191" cy="28110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379D20-7176-48F7-B5B5-4F2AF63CDE02}"/>
              </a:ext>
            </a:extLst>
          </p:cNvPr>
          <p:cNvSpPr txBox="1"/>
          <p:nvPr/>
        </p:nvSpPr>
        <p:spPr>
          <a:xfrm>
            <a:off x="185251" y="355307"/>
            <a:ext cx="222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Order Payment Event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EF755B-E4D4-4CA0-B47D-56057EC48C81}"/>
              </a:ext>
            </a:extLst>
          </p:cNvPr>
          <p:cNvSpPr txBox="1"/>
          <p:nvPr/>
        </p:nvSpPr>
        <p:spPr>
          <a:xfrm>
            <a:off x="3275856" y="355307"/>
            <a:ext cx="222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Ratings and Review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DEB421-F4D5-4467-8F34-B44C857891E6}"/>
              </a:ext>
            </a:extLst>
          </p:cNvPr>
          <p:cNvSpPr txBox="1"/>
          <p:nvPr/>
        </p:nvSpPr>
        <p:spPr>
          <a:xfrm>
            <a:off x="6084168" y="355307"/>
            <a:ext cx="1877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Sort Store Page</a:t>
            </a:r>
          </a:p>
        </p:txBody>
      </p:sp>
    </p:spTree>
    <p:extLst>
      <p:ext uri="{BB962C8B-B14F-4D97-AF65-F5344CB8AC3E}">
        <p14:creationId xmlns:p14="http://schemas.microsoft.com/office/powerpoint/2010/main" val="1868473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3E9CBA9-0025-4F2D-A827-A35D5E3F0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9" y="450553"/>
            <a:ext cx="2515792" cy="63314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10C7031-828C-450B-9D5A-E64A8C641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5" y="476671"/>
            <a:ext cx="2696099" cy="60212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D34C67-EE46-4061-BD71-332E514F91EC}"/>
              </a:ext>
            </a:extLst>
          </p:cNvPr>
          <p:cNvSpPr txBox="1"/>
          <p:nvPr/>
        </p:nvSpPr>
        <p:spPr>
          <a:xfrm>
            <a:off x="121449" y="44624"/>
            <a:ext cx="1210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Store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51769-5DCB-443C-8C8D-554FD96BE27F}"/>
              </a:ext>
            </a:extLst>
          </p:cNvPr>
          <p:cNvSpPr txBox="1"/>
          <p:nvPr/>
        </p:nvSpPr>
        <p:spPr>
          <a:xfrm>
            <a:off x="2824270" y="112670"/>
            <a:ext cx="204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Store Page Details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C08A5F-6CF2-441F-AE1E-EE6A8A950496}"/>
              </a:ext>
            </a:extLst>
          </p:cNvPr>
          <p:cNvSpPr txBox="1"/>
          <p:nvPr/>
        </p:nvSpPr>
        <p:spPr>
          <a:xfrm>
            <a:off x="6084168" y="107339"/>
            <a:ext cx="2696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Ratings and Review Store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9EBDFA-31A8-47DB-9FA9-28C2D3238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795" y="466577"/>
            <a:ext cx="2515792" cy="609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32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65313D7-E591-436F-AAAA-2A307E01F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251" y="620688"/>
            <a:ext cx="2799498" cy="49846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BA7FFD-5FA6-41CD-B666-6B2CFA1EF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620688"/>
            <a:ext cx="2799498" cy="49846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AB717D-87B9-42C0-BCCA-6CBDF2C48DD8}"/>
              </a:ext>
            </a:extLst>
          </p:cNvPr>
          <p:cNvSpPr txBox="1"/>
          <p:nvPr/>
        </p:nvSpPr>
        <p:spPr>
          <a:xfrm>
            <a:off x="323528" y="211071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Categories Details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B66E4B-9528-4A7A-A384-E51B77E23216}"/>
              </a:ext>
            </a:extLst>
          </p:cNvPr>
          <p:cNvSpPr txBox="1"/>
          <p:nvPr/>
        </p:nvSpPr>
        <p:spPr>
          <a:xfrm>
            <a:off x="3172251" y="224179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Checkout Details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02B1BC-1888-4CBA-9558-2895BD9F142A}"/>
              </a:ext>
            </a:extLst>
          </p:cNvPr>
          <p:cNvSpPr txBox="1"/>
          <p:nvPr/>
        </p:nvSpPr>
        <p:spPr>
          <a:xfrm>
            <a:off x="6156176" y="211071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Input Delivery Address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2E569A-A239-41E2-B90E-178BA561E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620688"/>
            <a:ext cx="2598378" cy="59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54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E03ECFD-4CEA-452E-9606-E44962E6B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836712"/>
            <a:ext cx="2799499" cy="49846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7BE3B6-B4EE-4B8F-8BC1-5F747B7B5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250" y="836712"/>
            <a:ext cx="2799499" cy="49846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63CB1-00B0-4103-8140-4A04E144C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445" y="836712"/>
            <a:ext cx="2799499" cy="49846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2FD181-0168-44AD-BC2D-2AAF98241C02}"/>
              </a:ext>
            </a:extLst>
          </p:cNvPr>
          <p:cNvSpPr txBox="1"/>
          <p:nvPr/>
        </p:nvSpPr>
        <p:spPr>
          <a:xfrm>
            <a:off x="179513" y="47667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Shipping Pick-up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26E22-8BEA-4839-8987-D379E8EFCC7C}"/>
              </a:ext>
            </a:extLst>
          </p:cNvPr>
          <p:cNvSpPr txBox="1"/>
          <p:nvPr/>
        </p:nvSpPr>
        <p:spPr>
          <a:xfrm>
            <a:off x="3150866" y="455429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Shipping Delivery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605A0E-147F-4B6B-B585-A378BE119BD6}"/>
              </a:ext>
            </a:extLst>
          </p:cNvPr>
          <p:cNvSpPr txBox="1"/>
          <p:nvPr/>
        </p:nvSpPr>
        <p:spPr>
          <a:xfrm>
            <a:off x="6175445" y="455429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Shipping Address</a:t>
            </a:r>
          </a:p>
        </p:txBody>
      </p:sp>
    </p:spTree>
    <p:extLst>
      <p:ext uri="{BB962C8B-B14F-4D97-AF65-F5344CB8AC3E}">
        <p14:creationId xmlns:p14="http://schemas.microsoft.com/office/powerpoint/2010/main" val="915696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851D8D5-BC82-4E6D-BB85-69719DF1F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137" y="769956"/>
            <a:ext cx="2891910" cy="55669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778B48-2A9B-4473-808A-5ACF1982D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764704"/>
            <a:ext cx="2891910" cy="55588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5994C5-BF75-427A-AE8D-628704F0605C}"/>
              </a:ext>
            </a:extLst>
          </p:cNvPr>
          <p:cNvSpPr txBox="1"/>
          <p:nvPr/>
        </p:nvSpPr>
        <p:spPr>
          <a:xfrm>
            <a:off x="1672137" y="404664"/>
            <a:ext cx="2107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Order Payment Cash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E68A04-A6A8-4E08-B98C-E3E3E6CE0F0C}"/>
              </a:ext>
            </a:extLst>
          </p:cNvPr>
          <p:cNvSpPr txBox="1"/>
          <p:nvPr/>
        </p:nvSpPr>
        <p:spPr>
          <a:xfrm>
            <a:off x="4716016" y="404664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Order Payment Online Payment</a:t>
            </a:r>
          </a:p>
        </p:txBody>
      </p:sp>
    </p:spTree>
    <p:extLst>
      <p:ext uri="{BB962C8B-B14F-4D97-AF65-F5344CB8AC3E}">
        <p14:creationId xmlns:p14="http://schemas.microsoft.com/office/powerpoint/2010/main" val="24263566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C413A1-BDC0-4155-A210-F92000611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969234"/>
            <a:ext cx="5832831" cy="49195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261578-0CF2-44F0-921F-3D36B776C67B}"/>
              </a:ext>
            </a:extLst>
          </p:cNvPr>
          <p:cNvSpPr txBox="1"/>
          <p:nvPr/>
        </p:nvSpPr>
        <p:spPr>
          <a:xfrm>
            <a:off x="1763688" y="54868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Order Success Delivery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C96F09-0EDD-42F8-937D-92C6721DAED4}"/>
              </a:ext>
            </a:extLst>
          </p:cNvPr>
          <p:cNvSpPr txBox="1"/>
          <p:nvPr/>
        </p:nvSpPr>
        <p:spPr>
          <a:xfrm>
            <a:off x="4800081" y="51991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Order Success Pick-up</a:t>
            </a:r>
          </a:p>
        </p:txBody>
      </p:sp>
    </p:spTree>
    <p:extLst>
      <p:ext uri="{BB962C8B-B14F-4D97-AF65-F5344CB8AC3E}">
        <p14:creationId xmlns:p14="http://schemas.microsoft.com/office/powerpoint/2010/main" val="26334865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0B74C2-7D4D-4697-B3C6-2C16E09D5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58416"/>
            <a:ext cx="5858483" cy="49411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0D3785-9EB5-4BC0-9888-0C70D6AE2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958416"/>
            <a:ext cx="2459350" cy="53285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5C07E6-1E79-4E9C-A80C-7A40AC74FA96}"/>
              </a:ext>
            </a:extLst>
          </p:cNvPr>
          <p:cNvSpPr txBox="1"/>
          <p:nvPr/>
        </p:nvSpPr>
        <p:spPr>
          <a:xfrm>
            <a:off x="179512" y="54868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Ongoing Order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7BE8D3-4BCA-4841-A3F2-92620FDCD8AE}"/>
              </a:ext>
            </a:extLst>
          </p:cNvPr>
          <p:cNvSpPr txBox="1"/>
          <p:nvPr/>
        </p:nvSpPr>
        <p:spPr>
          <a:xfrm>
            <a:off x="3203848" y="54868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History Order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332DCC-F74A-46E2-B2D4-364572F06CC0}"/>
              </a:ext>
            </a:extLst>
          </p:cNvPr>
          <p:cNvSpPr txBox="1"/>
          <p:nvPr/>
        </p:nvSpPr>
        <p:spPr>
          <a:xfrm>
            <a:off x="6244507" y="54868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Profil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986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Fitur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Information</a:t>
            </a:r>
          </a:p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Rating and Review</a:t>
            </a:r>
          </a:p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Order and Booking Online</a:t>
            </a:r>
          </a:p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Store</a:t>
            </a:r>
          </a:p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Promo</a:t>
            </a:r>
          </a:p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Delivery</a:t>
            </a:r>
          </a:p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Cart</a:t>
            </a:r>
          </a:p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Filter</a:t>
            </a:r>
          </a:p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Search</a:t>
            </a:r>
          </a:p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Categories</a:t>
            </a:r>
          </a:p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Payment </a:t>
            </a:r>
          </a:p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Profile </a:t>
            </a:r>
          </a:p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Recommendation</a:t>
            </a:r>
          </a:p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Order History </a:t>
            </a:r>
          </a:p>
          <a:p>
            <a:pPr marL="0" indent="0">
              <a:buNone/>
            </a:pPr>
            <a:endParaRPr lang="en-US" sz="2400" i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2400" i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2400" i="1" dirty="0">
              <a:solidFill>
                <a:schemeClr val="bg1">
                  <a:lumMod val="50000"/>
                </a:schemeClr>
              </a:solidFill>
            </a:endParaRPr>
          </a:p>
          <a:p>
            <a:endParaRPr lang="id-ID" sz="2400" i="1" dirty="0">
              <a:solidFill>
                <a:schemeClr val="bg1">
                  <a:lumMod val="50000"/>
                </a:schemeClr>
              </a:solidFill>
            </a:endParaRPr>
          </a:p>
          <a:p>
            <a:endParaRPr lang="id-ID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108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8C4DA-B2D3-4F48-AB0D-B3B164D9F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Prototypes Visser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8E8AA9-2FC8-4CFF-9B93-5AE3A873693F}"/>
              </a:ext>
            </a:extLst>
          </p:cNvPr>
          <p:cNvSpPr txBox="1"/>
          <p:nvPr/>
        </p:nvSpPr>
        <p:spPr>
          <a:xfrm>
            <a:off x="662880" y="1549692"/>
            <a:ext cx="7005464" cy="12003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just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https://www.figma.com/proto/NBOF1pM3oQhrHnbrXDoGuo/Visser?page-id=0%3A1&amp;node-id=14%3A88&amp;viewport=241%2C48%2C0.24&amp;scaling=scale-down&amp;starting-point-node-id=14%3A85</a:t>
            </a:r>
          </a:p>
        </p:txBody>
      </p:sp>
    </p:spTree>
    <p:extLst>
      <p:ext uri="{BB962C8B-B14F-4D97-AF65-F5344CB8AC3E}">
        <p14:creationId xmlns:p14="http://schemas.microsoft.com/office/powerpoint/2010/main" val="1706413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Kolam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</a:rPr>
              <a:t>biasa</a:t>
            </a:r>
            <a:endParaRPr lang="en-US" sz="3200" i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</a:rPr>
              <a:t>Memberitahu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</a:rPr>
              <a:t>informasi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</a:rPr>
              <a:t>terkait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</a:rPr>
              <a:t>tempat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</a:rPr>
              <a:t>pemancingan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</a:rPr>
              <a:t>termasuk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</a:rPr>
              <a:t>lokasi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</a:rPr>
              <a:t>jenis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 ikan dan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</a:rPr>
              <a:t>harga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 per kilo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</a:rPr>
              <a:t>atau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</a:rPr>
              <a:t>harga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 per jam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</a:rPr>
              <a:t>serta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</a:rPr>
              <a:t>fasilitas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 yang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</a:rPr>
              <a:t>disediakan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 oleh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</a:rPr>
              <a:t>tempat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</a:rPr>
              <a:t>pemancingan</a:t>
            </a:r>
            <a:endParaRPr lang="en-US" sz="3200" i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Event </a:t>
            </a:r>
          </a:p>
          <a:p>
            <a:pPr marL="0" indent="0">
              <a:buNone/>
            </a:pP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</a:rPr>
              <a:t>Memberitahu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</a:rPr>
              <a:t>informasi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</a:rPr>
              <a:t>terkait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 event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</a:rPr>
              <a:t>termasuk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</a:rPr>
              <a:t>harga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per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tiket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hadiah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tanggal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dilaksanakannya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event,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lokasi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, dan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kapasitas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peserta</a:t>
            </a:r>
            <a:endParaRPr lang="en-US" sz="32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021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i="1" dirty="0"/>
              <a:t>Rating and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Memberikan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akses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kepada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user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untuk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menilai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dan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memberi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ulasan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terhadap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suatu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tempat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pemancingan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dan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atau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toko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alat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pancing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serta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menjadi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suatu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pertimbangan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user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sebelum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melakukan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order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atau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booking</a:t>
            </a:r>
            <a:endParaRPr lang="id-ID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337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i="1" dirty="0"/>
              <a:t>Store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</a:rPr>
              <a:t>Terhubung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</a:rPr>
              <a:t>dengan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</a:rPr>
              <a:t>toko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</a:rPr>
              <a:t>alat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</a:rPr>
              <a:t>pancing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 yang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</a:rPr>
              <a:t>telah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</a:rPr>
              <a:t>menjalin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</a:rPr>
              <a:t>kerja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</a:rPr>
              <a:t>sama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</a:rPr>
              <a:t>dengan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</a:rPr>
              <a:t>aplikasi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 kami</a:t>
            </a:r>
          </a:p>
        </p:txBody>
      </p:sp>
    </p:spTree>
    <p:extLst>
      <p:ext uri="{BB962C8B-B14F-4D97-AF65-F5344CB8AC3E}">
        <p14:creationId xmlns:p14="http://schemas.microsoft.com/office/powerpoint/2010/main" val="1416961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i="1" dirty="0"/>
              <a:t>Order and Booking Online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User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</a:rPr>
              <a:t>dapat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</a:rPr>
              <a:t>membeli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</a:rPr>
              <a:t>perlengkapan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</a:rPr>
              <a:t>memancing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 di store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</a:rPr>
              <a:t>secara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 online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</a:rPr>
              <a:t>serta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</a:rPr>
              <a:t>memesan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</a:rPr>
              <a:t>tiket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</a:rPr>
              <a:t>secara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 online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</a:rPr>
              <a:t>apabila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</a:rPr>
              <a:t>kapasitas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</a:rPr>
              <a:t>masih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tersedia</a:t>
            </a:r>
            <a:endParaRPr lang="en-US" sz="32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755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i="1" dirty="0"/>
              <a:t>Promo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User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</a:rPr>
              <a:t>akan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</a:rPr>
              <a:t>mendapatkan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</a:rPr>
              <a:t>potongan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</a:rPr>
              <a:t>harga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</a:rPr>
              <a:t>emesan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</a:rPr>
              <a:t>tiket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</a:rPr>
              <a:t>ataupun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</a:rPr>
              <a:t>membeli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</a:rPr>
              <a:t>alat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</a:rPr>
              <a:t>pancing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</a:rPr>
              <a:t>melalui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</a:rPr>
              <a:t>aplikasi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 kami</a:t>
            </a:r>
          </a:p>
        </p:txBody>
      </p:sp>
    </p:spTree>
    <p:extLst>
      <p:ext uri="{BB962C8B-B14F-4D97-AF65-F5344CB8AC3E}">
        <p14:creationId xmlns:p14="http://schemas.microsoft.com/office/powerpoint/2010/main" val="3651223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i="1" dirty="0"/>
              <a:t>Delivery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Kami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menyediakan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jasa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pengiriman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untuk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membeli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alat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pancing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dan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akan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dikirim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ke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lokasi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user yang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terdaftar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pada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aplikasi</a:t>
            </a:r>
            <a:endParaRPr lang="en-US" sz="32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305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c2442bd4-58e1-4b50-ab73-ffbaf961174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3F51DFC990E16418533358F0FBD454F" ma:contentTypeVersion="1" ma:contentTypeDescription="Create a new document." ma:contentTypeScope="" ma:versionID="49086240d14b889ace2f241aed4ba976">
  <xsd:schema xmlns:xsd="http://www.w3.org/2001/XMLSchema" xmlns:xs="http://www.w3.org/2001/XMLSchema" xmlns:p="http://schemas.microsoft.com/office/2006/metadata/properties" xmlns:ns2="c2442bd4-58e1-4b50-ab73-ffbaf9611744" targetNamespace="http://schemas.microsoft.com/office/2006/metadata/properties" ma:root="true" ma:fieldsID="d0ab3ebd6481d6e43c07cc33f10c9253" ns2:_="">
    <xsd:import namespace="c2442bd4-58e1-4b50-ab73-ffbaf9611744"/>
    <xsd:element name="properties">
      <xsd:complexType>
        <xsd:sequence>
          <xsd:element name="documentManagement">
            <xsd:complexType>
              <xsd:all>
                <xsd:element ref="ns2:Reference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442bd4-58e1-4b50-ab73-ffbaf9611744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26567-B2FB-49E9-8820-C58E084DA81C}">
  <ds:schemaRefs>
    <ds:schemaRef ds:uri="http://schemas.microsoft.com/office/2006/metadata/properties"/>
    <ds:schemaRef ds:uri="http://schemas.microsoft.com/office/infopath/2007/PartnerControls"/>
    <ds:schemaRef ds:uri="c2442bd4-58e1-4b50-ab73-ffbaf9611744"/>
  </ds:schemaRefs>
</ds:datastoreItem>
</file>

<file path=customXml/itemProps2.xml><?xml version="1.0" encoding="utf-8"?>
<ds:datastoreItem xmlns:ds="http://schemas.openxmlformats.org/officeDocument/2006/customXml" ds:itemID="{F08B7991-0BD8-42F6-B687-3F3496A270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2442bd4-58e1-4b50-ab73-ffbaf961174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DAC87E7-CCFB-4B64-BA89-BCAB94785BC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525</TotalTime>
  <Words>504</Words>
  <Application>Microsoft Office PowerPoint</Application>
  <PresentationFormat>On-screen Show (4:3)</PresentationFormat>
  <Paragraphs>93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Segoe UI</vt:lpstr>
      <vt:lpstr>Office Theme</vt:lpstr>
      <vt:lpstr>Visser</vt:lpstr>
      <vt:lpstr>Background Story</vt:lpstr>
      <vt:lpstr>Fitur</vt:lpstr>
      <vt:lpstr>Information</vt:lpstr>
      <vt:lpstr>Rating and Review</vt:lpstr>
      <vt:lpstr>Store</vt:lpstr>
      <vt:lpstr>Order and Booking Online</vt:lpstr>
      <vt:lpstr>Promo</vt:lpstr>
      <vt:lpstr>Delivery</vt:lpstr>
      <vt:lpstr>Cart</vt:lpstr>
      <vt:lpstr>Search</vt:lpstr>
      <vt:lpstr>Filter</vt:lpstr>
      <vt:lpstr>Categories</vt:lpstr>
      <vt:lpstr>Payment</vt:lpstr>
      <vt:lpstr>Profile</vt:lpstr>
      <vt:lpstr>Recommendation</vt:lpstr>
      <vt:lpstr>Order History </vt:lpstr>
      <vt:lpstr>Visual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Prototypes Visser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&lt;Game title&gt;</dc:title>
  <dc:creator>Admin</dc:creator>
  <cp:lastModifiedBy>Ananda Putra Brahmana</cp:lastModifiedBy>
  <cp:revision>31</cp:revision>
  <dcterms:created xsi:type="dcterms:W3CDTF">2015-09-16T04:23:49Z</dcterms:created>
  <dcterms:modified xsi:type="dcterms:W3CDTF">2022-03-30T03:08:02Z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0x01010073F51DFC990E16418533358F0FBD454F</vt:lpwstr>
  </property>
  <property fmtid="{D5CDD505-2E9C-101B-9397-08002B2CF9AE}" pid="3" name="Order">
    <vt:r8>300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_SourceUrl">
    <vt:lpwstr/>
  </property>
  <property fmtid="{D5CDD505-2E9C-101B-9397-08002B2CF9AE}" pid="9" name="_SharedFileIndex">
    <vt:lpwstr/>
  </property>
  <property fmtid="{D5CDD505-2E9C-101B-9397-08002B2CF9AE}" pid="10" name="ComplianceAssetId">
    <vt:lpwstr/>
  </property>
  <property fmtid="{D5CDD505-2E9C-101B-9397-08002B2CF9AE}" pid="11" name="TemplateUrl">
    <vt:lpwstr/>
  </property>
</Properties>
</file>